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 of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REAALLYY fun facts – a BRIEF overview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7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Decisions will be made on the basis of a set of established rules that are known.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501" y="328269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8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based on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Rights associated the judicial proceedings- right to present evidence/ their view and right to be told what it is they are accused of/see the evidence against them.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3546003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6178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4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person is treated in the same way by the legal system no matter who they are.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549" y="3674333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5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of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crime and violence of every sort to protect human security.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3578954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347" y="3493228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8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of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in the legal system can be seen and understood by the general public. </a:t>
            </a:r>
          </a:p>
          <a:p>
            <a:endParaRPr lang="en-US" dirty="0"/>
          </a:p>
          <a:p>
            <a:r>
              <a:rPr lang="en-US" dirty="0" smtClean="0"/>
              <a:t>Access to justice: the ability of people to seek and obtain a remedy through formal or informal institutions of justice for grievances.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49" y="4471730"/>
            <a:ext cx="251460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709" y="430118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your paper- Rule of Law- and discuss each question with your shoulder partner and record a response on your own paper. Leave room to add comments.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definition of law?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 laws differ from rules?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makes laws?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makes rules?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do rules and laws apply?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laws that you have encountered today?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do we have laws?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888" y="3102866"/>
            <a:ext cx="254317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04" y="3302376"/>
            <a:ext cx="2981325" cy="153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067" y="4997009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3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Law?????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https://www.youtube.com/watch?v=4HZHlygbd4I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92" y="2695832"/>
            <a:ext cx="6087762" cy="1843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610" y="2928550"/>
            <a:ext cx="3517557" cy="29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1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“I prefer a government of laws and not of man” </a:t>
            </a:r>
            <a:r>
              <a:rPr lang="en-US" dirty="0" smtClean="0"/>
              <a:t>– John Adams </a:t>
            </a:r>
          </a:p>
          <a:p>
            <a:r>
              <a:rPr lang="en-US" i="1" dirty="0" smtClean="0"/>
              <a:t>“When the president does it, it is not illegal.”- </a:t>
            </a:r>
            <a:r>
              <a:rPr lang="en-US" dirty="0" smtClean="0"/>
              <a:t>Richard Nixon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8. Based on both quotes, how would you summarize John Adam’s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Richard </a:t>
            </a:r>
            <a:r>
              <a:rPr lang="en-US" dirty="0"/>
              <a:t>Nixon’s points of view? Are they similar or different?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137" y="3925973"/>
            <a:ext cx="1771650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91" y="4860324"/>
            <a:ext cx="3743325" cy="14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LAW????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What do you think (or already know) the rule of law means?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825" y="264807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8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Law and Democracy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Democracy: Notion that people rule through their government. </a:t>
            </a:r>
          </a:p>
          <a:p>
            <a:pPr lvl="1"/>
            <a:r>
              <a:rPr lang="en-US" dirty="0" smtClean="0"/>
              <a:t>Elections </a:t>
            </a:r>
          </a:p>
          <a:p>
            <a:pPr lvl="1"/>
            <a:r>
              <a:rPr lang="en-US" dirty="0" smtClean="0"/>
              <a:t>Freedom of speech, peaceable assembly and petitioning the government</a:t>
            </a:r>
          </a:p>
          <a:p>
            <a:pPr lvl="1"/>
            <a:endParaRPr lang="en-US" dirty="0"/>
          </a:p>
          <a:p>
            <a:r>
              <a:rPr lang="en-US" dirty="0" smtClean="0"/>
              <a:t>In a democracy, the government is responsible for protecting all citizens through the rule of law.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20" y="45079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3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is rule of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of Law: Notion that ALL citizens are protected from arbitrary and abusive uses of government power.  </a:t>
            </a:r>
          </a:p>
          <a:p>
            <a:endParaRPr lang="en-US" dirty="0"/>
          </a:p>
          <a:p>
            <a:r>
              <a:rPr lang="en-US" dirty="0" smtClean="0"/>
              <a:t>Applies to non-citizens (though not all aspect apply) </a:t>
            </a:r>
          </a:p>
          <a:p>
            <a:endParaRPr lang="en-US" dirty="0"/>
          </a:p>
          <a:p>
            <a:r>
              <a:rPr lang="en-US" dirty="0" smtClean="0"/>
              <a:t>Certain aspects applied differently to certain citizens such as minors and the mentally disabled.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262" y="4659912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Rule of Law look like in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U.S. Constitution, The Bill of Rights, and other amendments in the U.S. Constitution. </a:t>
            </a:r>
          </a:p>
          <a:p>
            <a:pPr lvl="1"/>
            <a:r>
              <a:rPr lang="en-US" b="1" i="1" u="sng" dirty="0" smtClean="0"/>
              <a:t>separation of powers </a:t>
            </a:r>
            <a:r>
              <a:rPr lang="en-US" dirty="0" smtClean="0"/>
              <a:t>and </a:t>
            </a:r>
            <a:r>
              <a:rPr lang="en-US" b="1" i="1" u="sng" dirty="0" smtClean="0"/>
              <a:t>checks and balances </a:t>
            </a:r>
          </a:p>
          <a:p>
            <a:pPr lvl="2"/>
            <a:r>
              <a:rPr lang="en-US" dirty="0" smtClean="0"/>
              <a:t>Protect citizens from government abusing its powers</a:t>
            </a:r>
          </a:p>
          <a:p>
            <a:pPr lvl="2"/>
            <a:endParaRPr lang="en-US" dirty="0"/>
          </a:p>
          <a:p>
            <a:r>
              <a:rPr lang="en-US" dirty="0" smtClean="0"/>
              <a:t>Separation of powers: Dividing the government into three distinct branches. </a:t>
            </a:r>
          </a:p>
          <a:p>
            <a:r>
              <a:rPr lang="en-US" dirty="0" smtClean="0"/>
              <a:t>Checks and balances: Dividing the powers of the government so that no one branch becomes too powerful.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3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to the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Norms, processes, and structures that hold the population and public officials legally responsible for their actions and impose sanctions if they violate the law.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809" y="384784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7703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60</TotalTime>
  <Words>508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Vapor Trail</vt:lpstr>
      <vt:lpstr>Rule of Law</vt:lpstr>
      <vt:lpstr>Rule of Law </vt:lpstr>
      <vt:lpstr>Rule of Law?????</vt:lpstr>
      <vt:lpstr>Thoughts?</vt:lpstr>
      <vt:lpstr>RULE OF LAW????</vt:lpstr>
      <vt:lpstr>Rule of Law and Democracy </vt:lpstr>
      <vt:lpstr>But What is rule of law?</vt:lpstr>
      <vt:lpstr>What does Rule of Law look like in the United States</vt:lpstr>
      <vt:lpstr>Accountability to the law </vt:lpstr>
      <vt:lpstr>Fair procedures</vt:lpstr>
      <vt:lpstr>Decisions based on the law</vt:lpstr>
      <vt:lpstr>Consistent application</vt:lpstr>
      <vt:lpstr>Enforcement of the law</vt:lpstr>
      <vt:lpstr>Transparency of institutions</vt:lpstr>
    </vt:vector>
  </TitlesOfParts>
  <Company>SLCSB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 of Law</dc:title>
  <dc:creator>ISAACS, STEPHANIE L.</dc:creator>
  <cp:lastModifiedBy>ISAACS, STEPHANIE L.</cp:lastModifiedBy>
  <cp:revision>11</cp:revision>
  <dcterms:created xsi:type="dcterms:W3CDTF">2015-08-25T20:31:25Z</dcterms:created>
  <dcterms:modified xsi:type="dcterms:W3CDTF">2016-08-26T20:39:31Z</dcterms:modified>
</cp:coreProperties>
</file>