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  <p:sldId id="284" r:id="rId4"/>
    <p:sldId id="259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86" r:id="rId30"/>
    <p:sldId id="311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80" d="100"/>
          <a:sy n="80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4.xml"/><Relationship Id="rId20" Type="http://schemas.openxmlformats.org/officeDocument/2006/relationships/slide" Target="slide21.xml"/><Relationship Id="rId21" Type="http://schemas.openxmlformats.org/officeDocument/2006/relationships/slide" Target="slide26.xml"/><Relationship Id="rId22" Type="http://schemas.openxmlformats.org/officeDocument/2006/relationships/slide" Target="slide7.xml"/><Relationship Id="rId23" Type="http://schemas.openxmlformats.org/officeDocument/2006/relationships/slide" Target="slide12.xml"/><Relationship Id="rId24" Type="http://schemas.openxmlformats.org/officeDocument/2006/relationships/slide" Target="slide17.xml"/><Relationship Id="rId25" Type="http://schemas.openxmlformats.org/officeDocument/2006/relationships/slide" Target="slide22.xml"/><Relationship Id="rId26" Type="http://schemas.openxmlformats.org/officeDocument/2006/relationships/slide" Target="slide27.xml"/><Relationship Id="rId27" Type="http://schemas.openxmlformats.org/officeDocument/2006/relationships/slide" Target="slide28.xml"/><Relationship Id="rId10" Type="http://schemas.openxmlformats.org/officeDocument/2006/relationships/slide" Target="slide19.xml"/><Relationship Id="rId11" Type="http://schemas.openxmlformats.org/officeDocument/2006/relationships/slide" Target="slide24.xml"/><Relationship Id="rId12" Type="http://schemas.openxmlformats.org/officeDocument/2006/relationships/slide" Target="slide5.xml"/><Relationship Id="rId13" Type="http://schemas.openxmlformats.org/officeDocument/2006/relationships/slide" Target="slide10.xml"/><Relationship Id="rId14" Type="http://schemas.openxmlformats.org/officeDocument/2006/relationships/slide" Target="slide15.xml"/><Relationship Id="rId15" Type="http://schemas.openxmlformats.org/officeDocument/2006/relationships/slide" Target="slide20.xml"/><Relationship Id="rId16" Type="http://schemas.openxmlformats.org/officeDocument/2006/relationships/slide" Target="slide30.xml"/><Relationship Id="rId17" Type="http://schemas.openxmlformats.org/officeDocument/2006/relationships/slide" Target="slide6.xml"/><Relationship Id="rId18" Type="http://schemas.openxmlformats.org/officeDocument/2006/relationships/slide" Target="slide11.xml"/><Relationship Id="rId19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Relationship Id="rId3" Type="http://schemas.openxmlformats.org/officeDocument/2006/relationships/slide" Target="slide8.xml"/><Relationship Id="rId4" Type="http://schemas.openxmlformats.org/officeDocument/2006/relationships/slide" Target="slide13.xml"/><Relationship Id="rId5" Type="http://schemas.openxmlformats.org/officeDocument/2006/relationships/slide" Target="slide18.xml"/><Relationship Id="rId6" Type="http://schemas.openxmlformats.org/officeDocument/2006/relationships/slide" Target="slide23.xml"/><Relationship Id="rId7" Type="http://schemas.openxmlformats.org/officeDocument/2006/relationships/slide" Target="slide4.xml"/><Relationship Id="rId8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Relationship Id="rId3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Welcome!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Topic For Today Is…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Candidate Evaluation: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Name </a:t>
            </a:r>
            <a:r>
              <a:rPr lang="en-US" b="1" i="1" dirty="0" smtClean="0">
                <a:solidFill>
                  <a:srgbClr val="FFFF00"/>
                </a:solidFill>
              </a:rPr>
              <a:t>one pro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b="1" i="1" dirty="0" smtClean="0">
                <a:solidFill>
                  <a:srgbClr val="FFFF00"/>
                </a:solidFill>
              </a:rPr>
              <a:t>one con </a:t>
            </a:r>
            <a:r>
              <a:rPr lang="en-US" dirty="0" smtClean="0">
                <a:solidFill>
                  <a:srgbClr val="FFFF00"/>
                </a:solidFill>
              </a:rPr>
              <a:t>for gathering research from the candidate’s campaign team.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Pro- Directly from the source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Con- Biased, focuses on the good and not the bad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Candidate Evaluation: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 learn about what other people think about a candidate, what three things should you examine?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Opinion polls, endorsements, and financial contributions (money).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Candidate Evaluation: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List </a:t>
            </a:r>
            <a:r>
              <a:rPr lang="en-US" i="1" dirty="0" smtClean="0">
                <a:solidFill>
                  <a:srgbClr val="FFFF00"/>
                </a:solidFill>
              </a:rPr>
              <a:t>two examples </a:t>
            </a:r>
            <a:r>
              <a:rPr lang="en-US" dirty="0" smtClean="0">
                <a:solidFill>
                  <a:srgbClr val="FFFF00"/>
                </a:solidFill>
              </a:rPr>
              <a:t>of research from the media that you would use to evaluate the candidate AND list the</a:t>
            </a:r>
            <a:r>
              <a:rPr lang="en-US" i="1" dirty="0" smtClean="0">
                <a:solidFill>
                  <a:srgbClr val="FFFF00"/>
                </a:solidFill>
              </a:rPr>
              <a:t> pros </a:t>
            </a:r>
            <a:r>
              <a:rPr lang="en-US" dirty="0" smtClean="0">
                <a:solidFill>
                  <a:srgbClr val="FFFF00"/>
                </a:solidFill>
              </a:rPr>
              <a:t>and </a:t>
            </a:r>
            <a:r>
              <a:rPr lang="en-US" i="1" dirty="0" smtClean="0">
                <a:solidFill>
                  <a:srgbClr val="FFFF00"/>
                </a:solidFill>
              </a:rPr>
              <a:t>cons</a:t>
            </a:r>
            <a:r>
              <a:rPr lang="en-US" dirty="0" smtClean="0">
                <a:solidFill>
                  <a:srgbClr val="FFFF00"/>
                </a:solidFill>
              </a:rPr>
              <a:t> of the </a:t>
            </a:r>
            <a:r>
              <a:rPr lang="en-US" i="1" dirty="0" smtClean="0">
                <a:solidFill>
                  <a:srgbClr val="FFFF00"/>
                </a:solidFill>
              </a:rPr>
              <a:t>sources.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Answers vary </a:t>
            </a:r>
            <a:r>
              <a:rPr lang="en-US" dirty="0" smtClean="0">
                <a:solidFill>
                  <a:srgbClr val="FFFF00"/>
                </a:solidFill>
                <a:sym typeface="Wingdings"/>
              </a:rPr>
              <a:t> I.e. News reports – pro: information and easily available con: potential bias if only from one news source 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Election Process: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Once a candidate has been nominated to represent their political party, they begin to ____________ for votes.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Campaign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Election Process: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__________ are votes cast by citizens in a presidential election.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Popular votes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Election Process: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is the difference between a primary election and a general election?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Primary election- a candidate is chosen to run for office in a general election.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General election- Voters elect their leaders.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Process: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are third parties?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Minor political parties in a two-party system.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Process: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Republican __________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includes keeping peace by having a strong military and not providing healthcare funded by the government.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Platform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Electoral College: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Define the Electoral 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dirty="0" smtClean="0">
                <a:solidFill>
                  <a:srgbClr val="FFFF00"/>
                </a:solidFill>
              </a:rPr>
              <a:t>ollege.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The group of electors that cast official votes that elect the president and vice president.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Electoral College: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many electoral votes does a candidate need to win the presidential election? What is this called?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270 / majority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Process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846409"/>
              </p:ext>
            </p:extLst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 Parties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Candidate</a:t>
                      </a:r>
                      <a:r>
                        <a:rPr lang="en-US" baseline="0" dirty="0" smtClean="0"/>
                        <a:t> Evaluation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Election</a:t>
                      </a:r>
                      <a:r>
                        <a:rPr lang="en-US" baseline="0" dirty="0" smtClean="0"/>
                        <a:t> Process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Electoral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Democrats</a:t>
                      </a:r>
                      <a:r>
                        <a:rPr lang="en-US" baseline="0" dirty="0" smtClean="0"/>
                        <a:t> vs. Republicans </a:t>
                      </a:r>
                      <a:endParaRPr lang="en-US" dirty="0" smtClean="0"/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6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Bonus Question: 5000 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Electoral College: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order to win the presidential election, the candidate must have the ________ of ________ votes regardless of the __________ vote.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Majority (270) / electoral/ popular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Electoral College: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is the number of electors for each state determined?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Determined by the number of representatives in Congress.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Electoral College: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does a candidate receive a state’s electoral votes?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By winning the popular election in that state.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Democrats vs. Republicans: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Democrats are more likely to believe that the federal government has a responsibility to be involved in _________ __________.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Solving problems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Democrats vs. Republicans: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Republicans believe people and businesses should have the liberty to do what they want without much ___________ __________.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Government interference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Democrats vs. Republicans: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is the difference between the Republican and Democratic health care platform?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Republicans believe govt. shouldn’t pay for peoples’ health care. Democrats believe the govt. should help make health care available to people who can’t afford it.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Democrats vs. Republicans: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Democrat or Republican solution to Healthy choices for kids </a:t>
            </a:r>
            <a:r>
              <a:rPr lang="en-US" smtClean="0">
                <a:solidFill>
                  <a:srgbClr val="FFFF00"/>
                </a:solidFill>
              </a:rPr>
              <a:t>in school?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The government should leave it up to families to teach kids about food and leave school lunches alone.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Republican (Conservative)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Democrats vs. Republicans: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is the difference between the Republican and Democratic platform on energy?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Republicans: U.S. should rely on oil as well as renewable sources to be independent. Democrats: The U.S. should focus on renewable energy sources to achieve independence.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5000 pts.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Why did the framers of the Constitution create the Electoral College?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They did not feel that voters would be well-enough informed to vote wisely in a presidential election. </a:t>
            </a: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The Winner Of The Last Round</a:t>
            </a:r>
          </a:p>
          <a:p>
            <a:pPr algn="ctr"/>
            <a:r>
              <a:rPr lang="en-US" sz="1500" dirty="0" smtClean="0"/>
              <a:t>Write Down How Much Money</a:t>
            </a:r>
          </a:p>
          <a:p>
            <a:pPr algn="ctr"/>
            <a:r>
              <a:rPr lang="en-US" sz="1500" dirty="0" smtClean="0"/>
              <a:t>You Are Willing To Risk</a:t>
            </a:r>
          </a:p>
          <a:p>
            <a:pPr algn="ctr"/>
            <a:r>
              <a:rPr lang="en-US" sz="1500" dirty="0" smtClean="0"/>
              <a:t>If You get the Question write you win that money</a:t>
            </a:r>
          </a:p>
          <a:p>
            <a:pPr algn="ctr"/>
            <a:r>
              <a:rPr lang="en-US" sz="1500" dirty="0" smtClean="0"/>
              <a:t>If you get it wrong you Loss the money!</a:t>
            </a:r>
          </a:p>
          <a:p>
            <a:pPr algn="ctr"/>
            <a:endParaRPr lang="en-US" sz="1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Parties: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are the three types of party systems that exist? (Answers must be exact)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Single-party, two-party, and multi-party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Winner Of The Last 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Down How Much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Willing To Risk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the Question write you win that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it wrong you Loss the money!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Parties 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type of party system do we have in the United States?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Two-party system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Parties: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How do political parties work together to gain power?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By electing candidates to office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Parties: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is the main difference between a liberal and a conservative?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Liberals believe in most government control and conservatives believe in least government control.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Political Parties: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are the five roles of political parties?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Influence policy, inform citizens, create balance, nominate candidates, and unite government.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Candidate Evaluation: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Which of the following is not something that you would consider when evaluating a candidate for office?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Work experience, education, favorite basketball teams, political experience.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Favorite basketball teams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Candidate Evaluation: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is the final step in evaluating a candidate for office?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Grade the candidates and decide- putting it all together and choosing the candidate that you think would do the best job.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opardy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5D60DC-E93B-4C50-8229-0717C8FF76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Jeopardy_Template.potx</Template>
  <TotalTime>285</TotalTime>
  <Words>1059</Words>
  <Application>Microsoft Macintosh PowerPoint</Application>
  <PresentationFormat>On-screen Show (4:3)</PresentationFormat>
  <Paragraphs>206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Jeopardy_Template</vt:lpstr>
      <vt:lpstr>PowerPoint Presentation</vt:lpstr>
      <vt:lpstr>Political Process</vt:lpstr>
      <vt:lpstr>Political Parties: 200</vt:lpstr>
      <vt:lpstr>Political Parties : 400</vt:lpstr>
      <vt:lpstr>Political Parties: 600</vt:lpstr>
      <vt:lpstr>Political Parties: 800</vt:lpstr>
      <vt:lpstr>Political Parties: 1000</vt:lpstr>
      <vt:lpstr>Candidate Evaluation: 200</vt:lpstr>
      <vt:lpstr>Candidate Evaluation: 400</vt:lpstr>
      <vt:lpstr>Candidate Evaluation: 600</vt:lpstr>
      <vt:lpstr>Candidate Evaluation: 800</vt:lpstr>
      <vt:lpstr>Candidate Evaluation: 1000</vt:lpstr>
      <vt:lpstr>Election Process: 200</vt:lpstr>
      <vt:lpstr>Election Process: 400</vt:lpstr>
      <vt:lpstr>Election Process: 600</vt:lpstr>
      <vt:lpstr>Political Process: 800</vt:lpstr>
      <vt:lpstr>Political Process: 1000</vt:lpstr>
      <vt:lpstr>Electoral College: 200</vt:lpstr>
      <vt:lpstr>Electoral College: 400</vt:lpstr>
      <vt:lpstr>Electoral College: 600</vt:lpstr>
      <vt:lpstr>Electoral College: 800</vt:lpstr>
      <vt:lpstr>Electoral College: 1000</vt:lpstr>
      <vt:lpstr>Democrats vs. Republicans: 200</vt:lpstr>
      <vt:lpstr>Democrats vs. Republicans: 400</vt:lpstr>
      <vt:lpstr>Democrats vs. Republicans: 600</vt:lpstr>
      <vt:lpstr>Democrats vs. Republicans: 800</vt:lpstr>
      <vt:lpstr>Democrats vs. Republicans: 1000</vt:lpstr>
      <vt:lpstr>Bonus Question: 5000 pts.</vt:lpstr>
      <vt:lpstr>Daily Double</vt:lpstr>
      <vt:lpstr>Daily Double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Stephanie</cp:lastModifiedBy>
  <cp:revision>31</cp:revision>
  <dcterms:modified xsi:type="dcterms:W3CDTF">2013-12-05T13:45:35Z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TC300049439990</vt:lpwstr>
  </property>
</Properties>
</file>