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8/21/2018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8/21/2018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8/21/2018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8/21/2018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8/21/2018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8/21/2018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Citizenship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470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INB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Title your page “Who is a Citizen” and add today’s date: 8/21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231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citizen?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How would you define a citizen? </a:t>
            </a:r>
          </a:p>
          <a:p>
            <a:r>
              <a:rPr lang="en-US" sz="4000" dirty="0"/>
              <a:t>Think about your answer </a:t>
            </a:r>
          </a:p>
          <a:p>
            <a:r>
              <a:rPr lang="en-US" sz="4000" dirty="0"/>
              <a:t>Turn to your partner and share your response</a:t>
            </a:r>
          </a:p>
        </p:txBody>
      </p:sp>
    </p:spTree>
    <p:extLst>
      <p:ext uri="{BB962C8B-B14F-4D97-AF65-F5344CB8AC3E}">
        <p14:creationId xmlns:p14="http://schemas.microsoft.com/office/powerpoint/2010/main" val="3583194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define citizenship?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Why would it be important for a country to have a legal definition of a citizen? </a:t>
            </a:r>
          </a:p>
          <a:p>
            <a:r>
              <a:rPr lang="en-US" sz="4000" dirty="0"/>
              <a:t>Record your response in your INB </a:t>
            </a:r>
          </a:p>
        </p:txBody>
      </p:sp>
    </p:spTree>
    <p:extLst>
      <p:ext uri="{BB962C8B-B14F-4D97-AF65-F5344CB8AC3E}">
        <p14:creationId xmlns:p14="http://schemas.microsoft.com/office/powerpoint/2010/main" val="340806088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4</TotalTime>
  <Words>68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Corbel</vt:lpstr>
      <vt:lpstr>Wingdings 2</vt:lpstr>
      <vt:lpstr>Frame</vt:lpstr>
      <vt:lpstr>Citizenship </vt:lpstr>
      <vt:lpstr>INB </vt:lpstr>
      <vt:lpstr>What is a citizen? </vt:lpstr>
      <vt:lpstr>Why define citizenship?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Citizenship </dc:title>
  <dc:creator>ASHWORTH, STEPHANIE L.</dc:creator>
  <cp:lastModifiedBy>ASHWORTH, STEPHANIE L.</cp:lastModifiedBy>
  <cp:revision>1</cp:revision>
  <dcterms:created xsi:type="dcterms:W3CDTF">2018-08-21T12:45:07Z</dcterms:created>
  <dcterms:modified xsi:type="dcterms:W3CDTF">2018-08-21T12:49:45Z</dcterms:modified>
</cp:coreProperties>
</file>